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72" r:id="rId3"/>
    <p:sldId id="289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02E8A-CE56-4075-8E91-8908B8A33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3FADCC-0C35-484B-87A9-010E81B5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CA9303-B500-4DEA-8C9D-C19594837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4" y="5647134"/>
            <a:ext cx="8783691" cy="12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3FADCC-0C35-484B-87A9-010E81B5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60667C-B21D-43C3-9728-40AED1780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C3B78-3A45-4A27-9D93-A1CE025A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9C852-D2C0-4FA8-9175-A4C13FC1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5771B-D776-40DA-B181-5CEA99DC2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CC2F5C-F7C3-4FE6-9B21-086DBADC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53ACE-A782-4E24-A11D-998EA0351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E42A5D-8CBC-4D7D-9F3F-FABC39A7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3" y="1946873"/>
            <a:ext cx="2598098" cy="4049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3748FC-BBAA-4C2D-BCA7-D8BB3B14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9" y="2228310"/>
            <a:ext cx="1923997" cy="3782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A7D60-2BAC-4302-B71B-F55DBBA26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73" y="2167323"/>
            <a:ext cx="2701086" cy="38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D8E65-8328-4193-8F89-700E7741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33C5-B811-4E12-AAFE-C9A7E93C0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5" y="1590544"/>
            <a:ext cx="7013372" cy="18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369B9-84A9-4426-84E7-5F6CAB6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E178AD-873F-4DAC-B61B-75113F3ED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46AFF-D04B-4F4A-AC58-4262B3849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9CCCE4-07A6-4656-8DDB-649A0C87C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6ED69-37E8-4B24-B63B-8319D6A8C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Kim Duyen</cp:lastModifiedBy>
  <cp:revision>63</cp:revision>
  <dcterms:created xsi:type="dcterms:W3CDTF">2020-08-07T01:41:03Z</dcterms:created>
  <dcterms:modified xsi:type="dcterms:W3CDTF">2020-08-16T03:32:20Z</dcterms:modified>
</cp:coreProperties>
</file>